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E134-1C39-4942-A0B8-8F57CFF924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9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38E3-955A-4305-9B86-FF887308C7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269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FAC1-AF1A-4BB8-A8F0-64581BA649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8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58C9-BEC9-4232-9EDE-F81D8331123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7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292C-A170-4D1C-807D-E0240AE182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6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66CF-8313-45D4-B68E-8404CF3936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5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9A413-02AF-48E4-A2F3-BD65B65CACA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09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6FDF5-4497-414D-B625-3D8584CEDD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04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B3820-E60C-4447-BE09-646EDA3D76C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96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7B83-15DF-4171-88DD-28B3C97AF4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873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1D79-530B-4D73-AAD1-B39AEB7703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53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1D93D-C852-4A12-89F8-1F7D72B22A1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1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8724" y="6021288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68629"/>
            <a:ext cx="87849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«Горячая линия»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31407"/>
            <a:ext cx="849694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8(843) 294-95-06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- отдел общего образования и итоговой аттестации обучающихся Министерства образования и науки Республики Татарстан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8(843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</a:rPr>
              <a:t>) 237-74-84 </a:t>
            </a:r>
            <a:r>
              <a:rPr lang="ru-RU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Департамент надзора и контроля в сфере образования Министерства образования и науки Республики Татарстан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Режим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работы телефонов «горячей линии»                                               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с 09.00 часов до 18.00 часов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(понедельник - пятница, за исключением нерабочих праздничных дней)</a:t>
            </a:r>
          </a:p>
          <a:p>
            <a:pPr algn="just"/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212976"/>
            <a:ext cx="856895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Телефоны муниципальной «горячей линии» </a:t>
            </a:r>
          </a:p>
          <a:p>
            <a:r>
              <a:rPr lang="ru-RU" dirty="0">
                <a:solidFill>
                  <a:srgbClr val="002060"/>
                </a:solidFill>
              </a:rPr>
              <a:t>по вопросам организации и проведения государственной итоговой аттестации по образовательным программам основного общего и среднего общего образования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Управление образования </a:t>
            </a:r>
            <a:r>
              <a:rPr lang="ru-RU" b="1" dirty="0" err="1" smtClean="0">
                <a:solidFill>
                  <a:srgbClr val="C00000"/>
                </a:solidFill>
              </a:rPr>
              <a:t>Зеленодольского</a:t>
            </a:r>
            <a:r>
              <a:rPr lang="ru-RU" b="1" dirty="0" smtClean="0">
                <a:solidFill>
                  <a:srgbClr val="C00000"/>
                </a:solidFill>
              </a:rPr>
              <a:t> муниципального района Республики Татарстан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8(84371) - 49753, 49761</a:t>
            </a:r>
          </a:p>
          <a:p>
            <a:pPr lvl="0" algn="just"/>
            <a:r>
              <a:rPr lang="ru-RU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8(84371) -52929, 52728 – МБОУ «Гимназия №3 ЗМР РТ»</a:t>
            </a:r>
          </a:p>
          <a:p>
            <a:pPr lvl="0" algn="just"/>
            <a:endParaRPr lang="ru-RU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Режим 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работы телефонов «горячей линии»                                               </a:t>
            </a:r>
          </a:p>
          <a:p>
            <a:pPr lvl="0" algn="just"/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</a:rPr>
              <a:t>с </a:t>
            </a:r>
            <a:r>
              <a:rPr lang="ru-RU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08.00 </a:t>
            </a:r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</a:rPr>
              <a:t>часов до </a:t>
            </a:r>
            <a:r>
              <a:rPr lang="ru-RU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17.00 </a:t>
            </a:r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</a:rPr>
              <a:t>часов 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(понедельник - пятница, за исключением нерабочих праздничных дней)</a:t>
            </a:r>
          </a:p>
          <a:p>
            <a:endParaRPr lang="ru-RU" sz="1600" dirty="0" smtClean="0">
              <a:solidFill>
                <a:prstClr val="black"/>
              </a:solidFill>
            </a:endParaRPr>
          </a:p>
          <a:p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809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138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1_Тема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</cp:revision>
  <dcterms:created xsi:type="dcterms:W3CDTF">2019-01-11T11:29:03Z</dcterms:created>
  <dcterms:modified xsi:type="dcterms:W3CDTF">2019-01-23T14:03:19Z</dcterms:modified>
</cp:coreProperties>
</file>